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90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Ball on a rope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26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Abigail hangs up a bowling ball.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uses a thin rope to hang it from the ceiling.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623293" y="1889186"/>
            <a:ext cx="3861651" cy="4528933"/>
            <a:chOff x="2494525" y="1927286"/>
            <a:chExt cx="3861651" cy="452893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4525" y="2732484"/>
              <a:ext cx="3861651" cy="3723735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4002881" y="1927286"/>
              <a:ext cx="665707" cy="1773177"/>
              <a:chOff x="4002881" y="1927286"/>
              <a:chExt cx="665707" cy="1773177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4425350" y="1927286"/>
                <a:ext cx="0" cy="151200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 15"/>
              <p:cNvSpPr/>
              <p:nvPr/>
            </p:nvSpPr>
            <p:spPr>
              <a:xfrm>
                <a:off x="4002881" y="3376613"/>
                <a:ext cx="473869" cy="323850"/>
              </a:xfrm>
              <a:custGeom>
                <a:avLst/>
                <a:gdLst>
                  <a:gd name="connsiteX0" fmla="*/ 14288 w 473869"/>
                  <a:gd name="connsiteY0" fmla="*/ 323850 h 323850"/>
                  <a:gd name="connsiteX1" fmla="*/ 2382 w 473869"/>
                  <a:gd name="connsiteY1" fmla="*/ 259556 h 323850"/>
                  <a:gd name="connsiteX2" fmla="*/ 0 w 473869"/>
                  <a:gd name="connsiteY2" fmla="*/ 250031 h 323850"/>
                  <a:gd name="connsiteX3" fmla="*/ 4763 w 473869"/>
                  <a:gd name="connsiteY3" fmla="*/ 211931 h 323850"/>
                  <a:gd name="connsiteX4" fmla="*/ 14288 w 473869"/>
                  <a:gd name="connsiteY4" fmla="*/ 195262 h 323850"/>
                  <a:gd name="connsiteX5" fmla="*/ 19050 w 473869"/>
                  <a:gd name="connsiteY5" fmla="*/ 180975 h 323850"/>
                  <a:gd name="connsiteX6" fmla="*/ 28575 w 473869"/>
                  <a:gd name="connsiteY6" fmla="*/ 166687 h 323850"/>
                  <a:gd name="connsiteX7" fmla="*/ 33338 w 473869"/>
                  <a:gd name="connsiteY7" fmla="*/ 159544 h 323850"/>
                  <a:gd name="connsiteX8" fmla="*/ 40482 w 473869"/>
                  <a:gd name="connsiteY8" fmla="*/ 150019 h 323850"/>
                  <a:gd name="connsiteX9" fmla="*/ 59532 w 473869"/>
                  <a:gd name="connsiteY9" fmla="*/ 128587 h 323850"/>
                  <a:gd name="connsiteX10" fmla="*/ 80963 w 473869"/>
                  <a:gd name="connsiteY10" fmla="*/ 114300 h 323850"/>
                  <a:gd name="connsiteX11" fmla="*/ 88107 w 473869"/>
                  <a:gd name="connsiteY11" fmla="*/ 109537 h 323850"/>
                  <a:gd name="connsiteX12" fmla="*/ 95250 w 473869"/>
                  <a:gd name="connsiteY12" fmla="*/ 107156 h 323850"/>
                  <a:gd name="connsiteX13" fmla="*/ 109538 w 473869"/>
                  <a:gd name="connsiteY13" fmla="*/ 97631 h 323850"/>
                  <a:gd name="connsiteX14" fmla="*/ 123825 w 473869"/>
                  <a:gd name="connsiteY14" fmla="*/ 92869 h 323850"/>
                  <a:gd name="connsiteX15" fmla="*/ 140494 w 473869"/>
                  <a:gd name="connsiteY15" fmla="*/ 88106 h 323850"/>
                  <a:gd name="connsiteX16" fmla="*/ 161925 w 473869"/>
                  <a:gd name="connsiteY16" fmla="*/ 85725 h 323850"/>
                  <a:gd name="connsiteX17" fmla="*/ 180975 w 473869"/>
                  <a:gd name="connsiteY17" fmla="*/ 80962 h 323850"/>
                  <a:gd name="connsiteX18" fmla="*/ 190500 w 473869"/>
                  <a:gd name="connsiteY18" fmla="*/ 78581 h 323850"/>
                  <a:gd name="connsiteX19" fmla="*/ 202407 w 473869"/>
                  <a:gd name="connsiteY19" fmla="*/ 76200 h 323850"/>
                  <a:gd name="connsiteX20" fmla="*/ 209550 w 473869"/>
                  <a:gd name="connsiteY20" fmla="*/ 73819 h 323850"/>
                  <a:gd name="connsiteX21" fmla="*/ 259557 w 473869"/>
                  <a:gd name="connsiteY21" fmla="*/ 71437 h 323850"/>
                  <a:gd name="connsiteX22" fmla="*/ 283369 w 473869"/>
                  <a:gd name="connsiteY22" fmla="*/ 69056 h 323850"/>
                  <a:gd name="connsiteX23" fmla="*/ 290513 w 473869"/>
                  <a:gd name="connsiteY23" fmla="*/ 66675 h 323850"/>
                  <a:gd name="connsiteX24" fmla="*/ 314325 w 473869"/>
                  <a:gd name="connsiteY24" fmla="*/ 61912 h 323850"/>
                  <a:gd name="connsiteX25" fmla="*/ 321469 w 473869"/>
                  <a:gd name="connsiteY25" fmla="*/ 59531 h 323850"/>
                  <a:gd name="connsiteX26" fmla="*/ 345282 w 473869"/>
                  <a:gd name="connsiteY26" fmla="*/ 52387 h 323850"/>
                  <a:gd name="connsiteX27" fmla="*/ 352425 w 473869"/>
                  <a:gd name="connsiteY27" fmla="*/ 47625 h 323850"/>
                  <a:gd name="connsiteX28" fmla="*/ 366713 w 473869"/>
                  <a:gd name="connsiteY28" fmla="*/ 42862 h 323850"/>
                  <a:gd name="connsiteX29" fmla="*/ 381000 w 473869"/>
                  <a:gd name="connsiteY29" fmla="*/ 35719 h 323850"/>
                  <a:gd name="connsiteX30" fmla="*/ 454819 w 473869"/>
                  <a:gd name="connsiteY30" fmla="*/ 30956 h 323850"/>
                  <a:gd name="connsiteX31" fmla="*/ 471488 w 473869"/>
                  <a:gd name="connsiteY31" fmla="*/ 21431 h 323850"/>
                  <a:gd name="connsiteX32" fmla="*/ 473869 w 473869"/>
                  <a:gd name="connsiteY32" fmla="*/ 14287 h 323850"/>
                  <a:gd name="connsiteX33" fmla="*/ 471488 w 473869"/>
                  <a:gd name="connsiteY33" fmla="*/ 4762 h 323850"/>
                  <a:gd name="connsiteX34" fmla="*/ 457200 w 473869"/>
                  <a:gd name="connsiteY34" fmla="*/ 0 h 323850"/>
                  <a:gd name="connsiteX35" fmla="*/ 383382 w 473869"/>
                  <a:gd name="connsiteY35" fmla="*/ 2381 h 323850"/>
                  <a:gd name="connsiteX36" fmla="*/ 376238 w 473869"/>
                  <a:gd name="connsiteY36" fmla="*/ 4762 h 323850"/>
                  <a:gd name="connsiteX37" fmla="*/ 357188 w 473869"/>
                  <a:gd name="connsiteY37" fmla="*/ 7144 h 323850"/>
                  <a:gd name="connsiteX38" fmla="*/ 342900 w 473869"/>
                  <a:gd name="connsiteY38" fmla="*/ 9525 h 323850"/>
                  <a:gd name="connsiteX39" fmla="*/ 326232 w 473869"/>
                  <a:gd name="connsiteY39" fmla="*/ 19050 h 323850"/>
                  <a:gd name="connsiteX40" fmla="*/ 319088 w 473869"/>
                  <a:gd name="connsiteY40" fmla="*/ 26194 h 323850"/>
                  <a:gd name="connsiteX41" fmla="*/ 316707 w 473869"/>
                  <a:gd name="connsiteY41" fmla="*/ 33337 h 323850"/>
                  <a:gd name="connsiteX42" fmla="*/ 361950 w 473869"/>
                  <a:gd name="connsiteY42" fmla="*/ 38100 h 323850"/>
                  <a:gd name="connsiteX43" fmla="*/ 426244 w 473869"/>
                  <a:gd name="connsiteY43" fmla="*/ 40481 h 323850"/>
                  <a:gd name="connsiteX44" fmla="*/ 433388 w 473869"/>
                  <a:gd name="connsiteY44" fmla="*/ 42862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73869" h="323850">
                    <a:moveTo>
                      <a:pt x="14288" y="323850"/>
                    </a:moveTo>
                    <a:cubicBezTo>
                      <a:pt x="10319" y="302419"/>
                      <a:pt x="6524" y="280955"/>
                      <a:pt x="2382" y="259556"/>
                    </a:cubicBezTo>
                    <a:cubicBezTo>
                      <a:pt x="1760" y="256343"/>
                      <a:pt x="0" y="253304"/>
                      <a:pt x="0" y="250031"/>
                    </a:cubicBezTo>
                    <a:cubicBezTo>
                      <a:pt x="0" y="243572"/>
                      <a:pt x="973" y="222039"/>
                      <a:pt x="4763" y="211931"/>
                    </a:cubicBezTo>
                    <a:cubicBezTo>
                      <a:pt x="7353" y="205023"/>
                      <a:pt x="10339" y="201185"/>
                      <a:pt x="14288" y="195262"/>
                    </a:cubicBezTo>
                    <a:cubicBezTo>
                      <a:pt x="15875" y="190500"/>
                      <a:pt x="16266" y="185152"/>
                      <a:pt x="19050" y="180975"/>
                    </a:cubicBezTo>
                    <a:lnTo>
                      <a:pt x="28575" y="166687"/>
                    </a:lnTo>
                    <a:cubicBezTo>
                      <a:pt x="30162" y="164306"/>
                      <a:pt x="31621" y="161833"/>
                      <a:pt x="33338" y="159544"/>
                    </a:cubicBezTo>
                    <a:cubicBezTo>
                      <a:pt x="35719" y="156369"/>
                      <a:pt x="38175" y="153249"/>
                      <a:pt x="40482" y="150019"/>
                    </a:cubicBezTo>
                    <a:cubicBezTo>
                      <a:pt x="46990" y="140907"/>
                      <a:pt x="47902" y="136340"/>
                      <a:pt x="59532" y="128587"/>
                    </a:cubicBezTo>
                    <a:lnTo>
                      <a:pt x="80963" y="114300"/>
                    </a:lnTo>
                    <a:cubicBezTo>
                      <a:pt x="83344" y="112712"/>
                      <a:pt x="85392" y="110442"/>
                      <a:pt x="88107" y="109537"/>
                    </a:cubicBezTo>
                    <a:cubicBezTo>
                      <a:pt x="90488" y="108743"/>
                      <a:pt x="93056" y="108375"/>
                      <a:pt x="95250" y="107156"/>
                    </a:cubicBezTo>
                    <a:cubicBezTo>
                      <a:pt x="100254" y="104376"/>
                      <a:pt x="104108" y="99441"/>
                      <a:pt x="109538" y="97631"/>
                    </a:cubicBezTo>
                    <a:lnTo>
                      <a:pt x="123825" y="92869"/>
                    </a:lnTo>
                    <a:cubicBezTo>
                      <a:pt x="129165" y="91089"/>
                      <a:pt x="134933" y="88961"/>
                      <a:pt x="140494" y="88106"/>
                    </a:cubicBezTo>
                    <a:cubicBezTo>
                      <a:pt x="147598" y="87013"/>
                      <a:pt x="154781" y="86519"/>
                      <a:pt x="161925" y="85725"/>
                    </a:cubicBezTo>
                    <a:cubicBezTo>
                      <a:pt x="174689" y="81471"/>
                      <a:pt x="163738" y="84793"/>
                      <a:pt x="180975" y="80962"/>
                    </a:cubicBezTo>
                    <a:cubicBezTo>
                      <a:pt x="184170" y="80252"/>
                      <a:pt x="187305" y="79291"/>
                      <a:pt x="190500" y="78581"/>
                    </a:cubicBezTo>
                    <a:cubicBezTo>
                      <a:pt x="194451" y="77703"/>
                      <a:pt x="198480" y="77182"/>
                      <a:pt x="202407" y="76200"/>
                    </a:cubicBezTo>
                    <a:cubicBezTo>
                      <a:pt x="204842" y="75591"/>
                      <a:pt x="207049" y="74027"/>
                      <a:pt x="209550" y="73819"/>
                    </a:cubicBezTo>
                    <a:cubicBezTo>
                      <a:pt x="226180" y="72433"/>
                      <a:pt x="242888" y="72231"/>
                      <a:pt x="259557" y="71437"/>
                    </a:cubicBezTo>
                    <a:cubicBezTo>
                      <a:pt x="267494" y="70643"/>
                      <a:pt x="275485" y="70269"/>
                      <a:pt x="283369" y="69056"/>
                    </a:cubicBezTo>
                    <a:cubicBezTo>
                      <a:pt x="285850" y="68674"/>
                      <a:pt x="288067" y="67239"/>
                      <a:pt x="290513" y="66675"/>
                    </a:cubicBezTo>
                    <a:cubicBezTo>
                      <a:pt x="298400" y="64855"/>
                      <a:pt x="306646" y="64471"/>
                      <a:pt x="314325" y="61912"/>
                    </a:cubicBezTo>
                    <a:cubicBezTo>
                      <a:pt x="316706" y="61118"/>
                      <a:pt x="319055" y="60221"/>
                      <a:pt x="321469" y="59531"/>
                    </a:cubicBezTo>
                    <a:cubicBezTo>
                      <a:pt x="327294" y="57867"/>
                      <a:pt x="341036" y="55218"/>
                      <a:pt x="345282" y="52387"/>
                    </a:cubicBezTo>
                    <a:cubicBezTo>
                      <a:pt x="347663" y="50800"/>
                      <a:pt x="349810" y="48787"/>
                      <a:pt x="352425" y="47625"/>
                    </a:cubicBezTo>
                    <a:cubicBezTo>
                      <a:pt x="357013" y="45586"/>
                      <a:pt x="362536" y="45647"/>
                      <a:pt x="366713" y="42862"/>
                    </a:cubicBezTo>
                    <a:cubicBezTo>
                      <a:pt x="373135" y="38581"/>
                      <a:pt x="373607" y="37362"/>
                      <a:pt x="381000" y="35719"/>
                    </a:cubicBezTo>
                    <a:cubicBezTo>
                      <a:pt x="404554" y="30484"/>
                      <a:pt x="432922" y="31832"/>
                      <a:pt x="454819" y="30956"/>
                    </a:cubicBezTo>
                    <a:cubicBezTo>
                      <a:pt x="457165" y="29783"/>
                      <a:pt x="469243" y="24237"/>
                      <a:pt x="471488" y="21431"/>
                    </a:cubicBezTo>
                    <a:cubicBezTo>
                      <a:pt x="473056" y="19471"/>
                      <a:pt x="473075" y="16668"/>
                      <a:pt x="473869" y="14287"/>
                    </a:cubicBezTo>
                    <a:cubicBezTo>
                      <a:pt x="473075" y="11112"/>
                      <a:pt x="473973" y="6892"/>
                      <a:pt x="471488" y="4762"/>
                    </a:cubicBezTo>
                    <a:cubicBezTo>
                      <a:pt x="467676" y="1495"/>
                      <a:pt x="457200" y="0"/>
                      <a:pt x="457200" y="0"/>
                    </a:cubicBezTo>
                    <a:cubicBezTo>
                      <a:pt x="432594" y="794"/>
                      <a:pt x="407958" y="935"/>
                      <a:pt x="383382" y="2381"/>
                    </a:cubicBezTo>
                    <a:cubicBezTo>
                      <a:pt x="380876" y="2528"/>
                      <a:pt x="378708" y="4313"/>
                      <a:pt x="376238" y="4762"/>
                    </a:cubicBezTo>
                    <a:cubicBezTo>
                      <a:pt x="369942" y="5907"/>
                      <a:pt x="363523" y="6239"/>
                      <a:pt x="357188" y="7144"/>
                    </a:cubicBezTo>
                    <a:cubicBezTo>
                      <a:pt x="352408" y="7827"/>
                      <a:pt x="347663" y="8731"/>
                      <a:pt x="342900" y="9525"/>
                    </a:cubicBezTo>
                    <a:cubicBezTo>
                      <a:pt x="337072" y="12439"/>
                      <a:pt x="331284" y="14840"/>
                      <a:pt x="326232" y="19050"/>
                    </a:cubicBezTo>
                    <a:cubicBezTo>
                      <a:pt x="323645" y="21206"/>
                      <a:pt x="321469" y="23813"/>
                      <a:pt x="319088" y="26194"/>
                    </a:cubicBezTo>
                    <a:cubicBezTo>
                      <a:pt x="318294" y="28575"/>
                      <a:pt x="316294" y="30861"/>
                      <a:pt x="316707" y="33337"/>
                    </a:cubicBezTo>
                    <a:cubicBezTo>
                      <a:pt x="319861" y="52264"/>
                      <a:pt x="361615" y="38120"/>
                      <a:pt x="361950" y="38100"/>
                    </a:cubicBezTo>
                    <a:cubicBezTo>
                      <a:pt x="383381" y="38894"/>
                      <a:pt x="404845" y="39055"/>
                      <a:pt x="426244" y="40481"/>
                    </a:cubicBezTo>
                    <a:cubicBezTo>
                      <a:pt x="428749" y="40648"/>
                      <a:pt x="433388" y="42862"/>
                      <a:pt x="433388" y="42862"/>
                    </a:cubicBezTo>
                  </a:path>
                </a:pathLst>
              </a:custGeom>
              <a:noFill/>
              <a:ln w="57150" cap="rnd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4439650" y="3402807"/>
                <a:ext cx="228938" cy="192882"/>
              </a:xfrm>
              <a:custGeom>
                <a:avLst/>
                <a:gdLst>
                  <a:gd name="connsiteX0" fmla="*/ 173831 w 228938"/>
                  <a:gd name="connsiteY0" fmla="*/ 261937 h 261937"/>
                  <a:gd name="connsiteX1" fmla="*/ 228600 w 228938"/>
                  <a:gd name="connsiteY1" fmla="*/ 121443 h 261937"/>
                  <a:gd name="connsiteX2" fmla="*/ 221456 w 228938"/>
                  <a:gd name="connsiteY2" fmla="*/ 102393 h 261937"/>
                  <a:gd name="connsiteX3" fmla="*/ 214312 w 228938"/>
                  <a:gd name="connsiteY3" fmla="*/ 78581 h 261937"/>
                  <a:gd name="connsiteX4" fmla="*/ 207169 w 228938"/>
                  <a:gd name="connsiteY4" fmla="*/ 71437 h 261937"/>
                  <a:gd name="connsiteX5" fmla="*/ 202406 w 228938"/>
                  <a:gd name="connsiteY5" fmla="*/ 64293 h 261937"/>
                  <a:gd name="connsiteX6" fmla="*/ 200025 w 228938"/>
                  <a:gd name="connsiteY6" fmla="*/ 57150 h 261937"/>
                  <a:gd name="connsiteX7" fmla="*/ 183356 w 228938"/>
                  <a:gd name="connsiteY7" fmla="*/ 35718 h 261937"/>
                  <a:gd name="connsiteX8" fmla="*/ 176212 w 228938"/>
                  <a:gd name="connsiteY8" fmla="*/ 30956 h 261937"/>
                  <a:gd name="connsiteX9" fmla="*/ 166687 w 228938"/>
                  <a:gd name="connsiteY9" fmla="*/ 28575 h 261937"/>
                  <a:gd name="connsiteX10" fmla="*/ 150019 w 228938"/>
                  <a:gd name="connsiteY10" fmla="*/ 21431 h 261937"/>
                  <a:gd name="connsiteX11" fmla="*/ 138112 w 228938"/>
                  <a:gd name="connsiteY11" fmla="*/ 19050 h 261937"/>
                  <a:gd name="connsiteX12" fmla="*/ 123825 w 228938"/>
                  <a:gd name="connsiteY12" fmla="*/ 14287 h 261937"/>
                  <a:gd name="connsiteX13" fmla="*/ 116681 w 228938"/>
                  <a:gd name="connsiteY13" fmla="*/ 11906 h 261937"/>
                  <a:gd name="connsiteX14" fmla="*/ 109537 w 228938"/>
                  <a:gd name="connsiteY14" fmla="*/ 9525 h 261937"/>
                  <a:gd name="connsiteX15" fmla="*/ 90487 w 228938"/>
                  <a:gd name="connsiteY15" fmla="*/ 4762 h 261937"/>
                  <a:gd name="connsiteX16" fmla="*/ 69056 w 228938"/>
                  <a:gd name="connsiteY16" fmla="*/ 0 h 261937"/>
                  <a:gd name="connsiteX17" fmla="*/ 26194 w 228938"/>
                  <a:gd name="connsiteY17" fmla="*/ 2381 h 261937"/>
                  <a:gd name="connsiteX18" fmla="*/ 19050 w 228938"/>
                  <a:gd name="connsiteY18" fmla="*/ 4762 h 261937"/>
                  <a:gd name="connsiteX19" fmla="*/ 0 w 228938"/>
                  <a:gd name="connsiteY19" fmla="*/ 21431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938" h="261937">
                    <a:moveTo>
                      <a:pt x="173831" y="261937"/>
                    </a:moveTo>
                    <a:cubicBezTo>
                      <a:pt x="192087" y="215106"/>
                      <a:pt x="214223" y="169607"/>
                      <a:pt x="228600" y="121443"/>
                    </a:cubicBezTo>
                    <a:cubicBezTo>
                      <a:pt x="230540" y="114945"/>
                      <a:pt x="223601" y="108827"/>
                      <a:pt x="221456" y="102393"/>
                    </a:cubicBezTo>
                    <a:cubicBezTo>
                      <a:pt x="218636" y="93934"/>
                      <a:pt x="218916" y="86868"/>
                      <a:pt x="214312" y="78581"/>
                    </a:cubicBezTo>
                    <a:cubicBezTo>
                      <a:pt x="212677" y="75637"/>
                      <a:pt x="209325" y="74024"/>
                      <a:pt x="207169" y="71437"/>
                    </a:cubicBezTo>
                    <a:cubicBezTo>
                      <a:pt x="205337" y="69238"/>
                      <a:pt x="203994" y="66674"/>
                      <a:pt x="202406" y="64293"/>
                    </a:cubicBezTo>
                    <a:cubicBezTo>
                      <a:pt x="201612" y="61912"/>
                      <a:pt x="201244" y="59344"/>
                      <a:pt x="200025" y="57150"/>
                    </a:cubicBezTo>
                    <a:cubicBezTo>
                      <a:pt x="195447" y="48910"/>
                      <a:pt x="190538" y="41702"/>
                      <a:pt x="183356" y="35718"/>
                    </a:cubicBezTo>
                    <a:cubicBezTo>
                      <a:pt x="181157" y="33886"/>
                      <a:pt x="178843" y="32083"/>
                      <a:pt x="176212" y="30956"/>
                    </a:cubicBezTo>
                    <a:cubicBezTo>
                      <a:pt x="173204" y="29667"/>
                      <a:pt x="169862" y="29369"/>
                      <a:pt x="166687" y="28575"/>
                    </a:cubicBezTo>
                    <a:cubicBezTo>
                      <a:pt x="159873" y="25167"/>
                      <a:pt x="157026" y="23183"/>
                      <a:pt x="150019" y="21431"/>
                    </a:cubicBezTo>
                    <a:cubicBezTo>
                      <a:pt x="146092" y="20449"/>
                      <a:pt x="142017" y="20115"/>
                      <a:pt x="138112" y="19050"/>
                    </a:cubicBezTo>
                    <a:cubicBezTo>
                      <a:pt x="133269" y="17729"/>
                      <a:pt x="128587" y="15875"/>
                      <a:pt x="123825" y="14287"/>
                    </a:cubicBezTo>
                    <a:lnTo>
                      <a:pt x="116681" y="11906"/>
                    </a:lnTo>
                    <a:cubicBezTo>
                      <a:pt x="114300" y="11112"/>
                      <a:pt x="111972" y="10134"/>
                      <a:pt x="109537" y="9525"/>
                    </a:cubicBezTo>
                    <a:cubicBezTo>
                      <a:pt x="103187" y="7937"/>
                      <a:pt x="96943" y="5838"/>
                      <a:pt x="90487" y="4762"/>
                    </a:cubicBezTo>
                    <a:cubicBezTo>
                      <a:pt x="73724" y="1968"/>
                      <a:pt x="80780" y="3908"/>
                      <a:pt x="69056" y="0"/>
                    </a:cubicBezTo>
                    <a:cubicBezTo>
                      <a:pt x="54769" y="794"/>
                      <a:pt x="40439" y="1024"/>
                      <a:pt x="26194" y="2381"/>
                    </a:cubicBezTo>
                    <a:cubicBezTo>
                      <a:pt x="23695" y="2619"/>
                      <a:pt x="21031" y="3221"/>
                      <a:pt x="19050" y="4762"/>
                    </a:cubicBezTo>
                    <a:cubicBezTo>
                      <a:pt x="-8929" y="26523"/>
                      <a:pt x="14063" y="14399"/>
                      <a:pt x="0" y="21431"/>
                    </a:cubicBezTo>
                  </a:path>
                </a:pathLst>
              </a:custGeom>
              <a:noFill/>
              <a:ln w="57150" cap="rnd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640" y="3733185"/>
            <a:ext cx="1618905" cy="189723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081" y="3733185"/>
            <a:ext cx="1618905" cy="189723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5870" y="1476871"/>
            <a:ext cx="1618905" cy="189723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 on a rope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72483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picture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shows the</a:t>
            </a:r>
            <a:r>
              <a:rPr lang="en-US" dirty="0" smtClean="0"/>
              <a:t> forces acting on the </a:t>
            </a:r>
            <a:r>
              <a:rPr lang="en-US" dirty="0" smtClean="0"/>
              <a:t>ball?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6733" y="1716453"/>
            <a:ext cx="7626095" cy="4058567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 txBox="1">
            <a:spLocks/>
          </p:cNvSpPr>
          <p:nvPr/>
        </p:nvSpPr>
        <p:spPr>
          <a:xfrm>
            <a:off x="4583505" y="3061373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only force on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ball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is gravity, pulling it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downwards.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3505" y="171645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6733" y="171645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83504" y="376813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6733" y="3768133"/>
            <a:ext cx="35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7"/>
          <p:cNvSpPr txBox="1">
            <a:spLocks/>
          </p:cNvSpPr>
          <p:nvPr/>
        </p:nvSpPr>
        <p:spPr>
          <a:xfrm>
            <a:off x="786733" y="3061373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There are no forces acting on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ball.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 Placeholder 17"/>
          <p:cNvSpPr txBox="1">
            <a:spLocks/>
          </p:cNvSpPr>
          <p:nvPr/>
        </p:nvSpPr>
        <p:spPr>
          <a:xfrm>
            <a:off x="786733" y="5329901"/>
            <a:ext cx="3829323" cy="584326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only force on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ball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is the upward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pull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of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rope.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 Placeholder 17"/>
          <p:cNvSpPr txBox="1">
            <a:spLocks/>
          </p:cNvSpPr>
          <p:nvPr/>
        </p:nvSpPr>
        <p:spPr>
          <a:xfrm>
            <a:off x="4583505" y="5329901"/>
            <a:ext cx="3829323" cy="807770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There are two forces on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ball: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downward pull of gravity, and the upward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pull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of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rope.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6277024" y="2616856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own Arrow 30"/>
          <p:cNvSpPr/>
          <p:nvPr/>
        </p:nvSpPr>
        <p:spPr>
          <a:xfrm>
            <a:off x="6228746" y="4878834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 rot="10800000">
            <a:off x="2509794" y="3949660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own Arrow 32"/>
          <p:cNvSpPr/>
          <p:nvPr/>
        </p:nvSpPr>
        <p:spPr>
          <a:xfrm rot="10800000">
            <a:off x="6261570" y="3949660"/>
            <a:ext cx="236596" cy="396000"/>
          </a:xfrm>
          <a:prstGeom prst="downArrow">
            <a:avLst>
              <a:gd name="adj1" fmla="val 34614"/>
              <a:gd name="adj2" fmla="val 35900"/>
            </a:avLst>
          </a:prstGeom>
          <a:solidFill>
            <a:srgbClr val="FF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277" y="1476871"/>
            <a:ext cx="1618905" cy="189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6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65</TotalTime>
  <Words>100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2019-06-18T13:04:17Z</dcterms:created>
  <dcterms:modified xsi:type="dcterms:W3CDTF">2019-06-18T14:09:17Z</dcterms:modified>
</cp:coreProperties>
</file>